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6"/>
    <p:restoredTop sz="94613"/>
  </p:normalViewPr>
  <p:slideViewPr>
    <p:cSldViewPr snapToGrid="0" snapToObjects="1">
      <p:cViewPr varScale="1">
        <p:scale>
          <a:sx n="97" d="100"/>
          <a:sy n="97" d="100"/>
        </p:scale>
        <p:origin x="1410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388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79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25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1031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op basis van de kaft en doorbladeren van het boek voorspellen waar het boek over zal gaan.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de tekst halen naar aanleiding van opzoek- en nadenkvragen.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306" y="2596068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42249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teamvragen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337" y="4238975"/>
            <a:ext cx="1399663" cy="197722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2913419"/>
            <a:ext cx="2498889" cy="222645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586" y="3765900"/>
            <a:ext cx="498306" cy="473075"/>
          </a:xfrm>
          <a:prstGeom prst="rect">
            <a:avLst/>
          </a:prstGeom>
        </p:spPr>
      </p:pic>
      <p:sp>
        <p:nvSpPr>
          <p:cNvPr id="17" name="Tekstvak 9"/>
          <p:cNvSpPr txBox="1"/>
          <p:nvPr/>
        </p:nvSpPr>
        <p:spPr>
          <a:xfrm>
            <a:off x="695998" y="251330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05438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‘betekenisvolle zinnen’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(kopieerblad ‘betekenisvolle zinnen’)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00061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783" y="3682148"/>
            <a:ext cx="3285081" cy="214892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10 minuten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Elkaar overhoren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en 31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	Teamvragen bespreken	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550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Vraag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&amp; antwoord met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839" y="1878023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90" y="161600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316" y="1990726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54648" y="918115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84511" y="2456998"/>
            <a:ext cx="660172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33 t/m 41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 les 4 oefenen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84511" y="908050"/>
            <a:ext cx="660172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871" y="219787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43844"/>
            <a:ext cx="498306" cy="473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4648" y="515454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4"/>
          <p:cNvSpPr txBox="1"/>
          <p:nvPr/>
        </p:nvSpPr>
        <p:spPr>
          <a:xfrm>
            <a:off x="5084511" y="5171372"/>
            <a:ext cx="660172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over de Middeleeuwen maken</a:t>
            </a:r>
          </a:p>
        </p:txBody>
      </p:sp>
    </p:spTree>
    <p:extLst>
      <p:ext uri="{BB962C8B-B14F-4D97-AF65-F5344CB8AC3E}">
        <p14:creationId xmlns:p14="http://schemas.microsoft.com/office/powerpoint/2010/main" val="311875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192" y="2481574"/>
            <a:ext cx="3348968" cy="21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een haiku over de Middeleeuwen schrijven.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666" y="1990726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15765" y="58152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4"/>
          <p:cNvSpPr txBox="1"/>
          <p:nvPr/>
        </p:nvSpPr>
        <p:spPr>
          <a:xfrm>
            <a:off x="415763" y="991363"/>
            <a:ext cx="600513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Lezen/voorlezen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42 t/m 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Drie haiku’s schrijven in je 			werkschrift.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Gebruik het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763" y="2749944"/>
            <a:ext cx="31886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415765" y="3757602"/>
            <a:ext cx="600513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Elkaars kladversie lezen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Tips en tops geven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Mooiste haiku kiezen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Netversie schrijven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Tekening maken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15 minuten</a:t>
            </a:r>
          </a:p>
        </p:txBody>
      </p:sp>
      <p:sp>
        <p:nvSpPr>
          <p:cNvPr id="18" name="Tekstvak 16"/>
          <p:cNvSpPr txBox="1"/>
          <p:nvPr/>
        </p:nvSpPr>
        <p:spPr>
          <a:xfrm>
            <a:off x="6932256" y="570913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43" y="5767050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44" y="2629306"/>
            <a:ext cx="551985" cy="524036"/>
          </a:xfrm>
          <a:prstGeom prst="rect">
            <a:avLst/>
          </a:prstGeom>
        </p:spPr>
      </p:pic>
      <p:sp>
        <p:nvSpPr>
          <p:cNvPr id="23" name="Tekstvak 14"/>
          <p:cNvSpPr txBox="1"/>
          <p:nvPr/>
        </p:nvSpPr>
        <p:spPr>
          <a:xfrm>
            <a:off x="6932256" y="996161"/>
            <a:ext cx="502901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Presentatie haiku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  keer anders of hetzelfde 		doen?</a:t>
            </a: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501" y="3212503"/>
            <a:ext cx="551985" cy="524036"/>
          </a:xfrm>
          <a:prstGeom prst="rect">
            <a:avLst/>
          </a:prstGeom>
        </p:spPr>
      </p:pic>
      <p:pic>
        <p:nvPicPr>
          <p:cNvPr id="2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502" y="1671145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6873878" y="4590760"/>
            <a:ext cx="2312496" cy="1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379630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133" y="1881346"/>
            <a:ext cx="4940897" cy="306244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313" y="3577572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10" y="2778723"/>
            <a:ext cx="3386290" cy="30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0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het blote oog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voorouder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reusachtig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voorspelbaar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intelligent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errezen (verrijzen)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momument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tempel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toeschouwer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gladiator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zuil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452823" y="1445309"/>
            <a:ext cx="650607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193" y="3440472"/>
            <a:ext cx="2007334" cy="283564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15" y="205815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39947" y="1163751"/>
            <a:ext cx="523247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15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07311" y="116287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Elkaar overhoren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 en 15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Teamvragen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17858" y="731513"/>
            <a:ext cx="555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Vraag &amp; antwoord 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05" y="2063976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473" y="3229706"/>
            <a:ext cx="2483092" cy="2212380"/>
          </a:xfrm>
          <a:prstGeom prst="rect">
            <a:avLst/>
          </a:prstGeom>
        </p:spPr>
      </p:pic>
      <p:sp>
        <p:nvSpPr>
          <p:cNvPr id="12" name="Tekstvak 9"/>
          <p:cNvSpPr txBox="1"/>
          <p:nvPr/>
        </p:nvSpPr>
        <p:spPr>
          <a:xfrm>
            <a:off x="539947" y="7315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694" y="172119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54637" y="1460028"/>
            <a:ext cx="11180164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7337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5" y="2905326"/>
            <a:ext cx="3564811" cy="23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opzoek-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nadenkvragen.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666" y="1990726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498937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teamvragen 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824" y="371372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66919" y="1119643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(kopieerblad ‘betekenisvolle zinnen’)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6691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437" y="4160101"/>
            <a:ext cx="3113125" cy="203643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76567" y="1119643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Elkaar overhoren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 en 25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Teamvragen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41368"/>
            <a:ext cx="546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72081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opzoek- en nadenkvragen.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306" y="1990726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3482</TotalTime>
  <Words>1066</Words>
  <Application>Microsoft Office PowerPoint</Application>
  <PresentationFormat>Widescreen</PresentationFormat>
  <Paragraphs>262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343</cp:revision>
  <dcterms:created xsi:type="dcterms:W3CDTF">2017-07-26T14:05:48Z</dcterms:created>
  <dcterms:modified xsi:type="dcterms:W3CDTF">2022-08-03T13:35:26Z</dcterms:modified>
</cp:coreProperties>
</file>